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75" r:id="rId8"/>
    <p:sldId id="262" r:id="rId9"/>
    <p:sldId id="263" r:id="rId10"/>
    <p:sldId id="276" r:id="rId11"/>
    <p:sldId id="264" r:id="rId12"/>
    <p:sldId id="277" r:id="rId13"/>
    <p:sldId id="265" r:id="rId14"/>
    <p:sldId id="266" r:id="rId15"/>
    <p:sldId id="267" r:id="rId16"/>
    <p:sldId id="271" r:id="rId17"/>
    <p:sldId id="273" r:id="rId18"/>
    <p:sldId id="274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0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88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4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5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9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75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20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4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20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0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7CDBB-990F-44E1-91C7-43274368BB9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AAAE5-4AA4-433D-B469-B0C719B2F3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takebackthenight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2Up5udBcK3o&amp;feature=related" TargetMode="External"/><Relationship Id="rId2" Type="http://schemas.openxmlformats.org/officeDocument/2006/relationships/hyperlink" Target="http://www.youtube.com/watch?v=-C3qNVXdnRw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rQ1xOOyENmw" TargetMode="External"/><Relationship Id="rId2" Type="http://schemas.openxmlformats.org/officeDocument/2006/relationships/hyperlink" Target="https://www.youtube.com/watch?v=HXeszLlTX5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OFpYj0E-yb4" TargetMode="External"/><Relationship Id="rId4" Type="http://schemas.openxmlformats.org/officeDocument/2006/relationships/hyperlink" Target="https://www.youtube.com/watch?v=1oqyrflOQF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6zjqv_aK_m4" TargetMode="External"/><Relationship Id="rId2" Type="http://schemas.openxmlformats.org/officeDocument/2006/relationships/hyperlink" Target="http://www.youtube.com/watch?v=y8ucxVw8Oo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Feminist Family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95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Women’s experiences are </a:t>
            </a:r>
            <a:r>
              <a:rPr lang="en-US" b="1" dirty="0" smtClean="0"/>
              <a:t>_______to </a:t>
            </a:r>
            <a:r>
              <a:rPr lang="en-US" b="1" dirty="0" smtClean="0"/>
              <a:t>our understanding of families</a:t>
            </a:r>
          </a:p>
          <a:p>
            <a:pPr lvl="1"/>
            <a:r>
              <a:rPr lang="en-US" dirty="0" smtClean="0"/>
              <a:t>It is about the world from the usually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and devalued vantage point of women’s experiences.</a:t>
            </a:r>
          </a:p>
          <a:p>
            <a:pPr lvl="1"/>
            <a:r>
              <a:rPr lang="en-US" dirty="0" smtClean="0"/>
              <a:t>How is my perspective and experience of the world (as a class privileged euro-American heterosexual male) different from that of a female in my same position?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192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Gender is a socially </a:t>
            </a:r>
            <a:r>
              <a:rPr lang="en-US" b="1" dirty="0" smtClean="0"/>
              <a:t>____________</a:t>
            </a:r>
            <a:r>
              <a:rPr lang="en-US" b="1" dirty="0" smtClean="0"/>
              <a:t> </a:t>
            </a:r>
            <a:r>
              <a:rPr lang="en-US" b="1" dirty="0" smtClean="0"/>
              <a:t>concept</a:t>
            </a:r>
          </a:p>
          <a:p>
            <a:pPr lvl="1"/>
            <a:r>
              <a:rPr lang="en-US" dirty="0" smtClean="0"/>
              <a:t>Biological sex = biological assignment</a:t>
            </a:r>
          </a:p>
          <a:p>
            <a:pPr lvl="1"/>
            <a:r>
              <a:rPr lang="en-US" dirty="0" smtClean="0"/>
              <a:t>Gender = social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of masculinity and femininity that are produced through social processes and interactions that produce men and women</a:t>
            </a:r>
          </a:p>
          <a:p>
            <a:pPr lvl="1"/>
            <a:r>
              <a:rPr lang="en-US" dirty="0" smtClean="0"/>
              <a:t>Ex. We learn what it means to be a man or a woman though interacting with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41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is typically a masculine or feminine trait?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Passive</a:t>
            </a:r>
          </a:p>
          <a:p>
            <a:r>
              <a:rPr lang="en-US" dirty="0" smtClean="0"/>
              <a:t>Weak</a:t>
            </a:r>
          </a:p>
          <a:p>
            <a:r>
              <a:rPr lang="en-US" dirty="0" smtClean="0"/>
              <a:t>Compromising </a:t>
            </a:r>
          </a:p>
          <a:p>
            <a:r>
              <a:rPr lang="en-US" dirty="0" smtClean="0"/>
              <a:t>Aggressive</a:t>
            </a:r>
          </a:p>
          <a:p>
            <a:r>
              <a:rPr lang="en-US" dirty="0" smtClean="0"/>
              <a:t>Strong</a:t>
            </a:r>
          </a:p>
          <a:p>
            <a:r>
              <a:rPr lang="en-US" dirty="0" smtClean="0"/>
              <a:t>Competitive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79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Categorization and attribution 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Masculine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Aggressive</a:t>
            </a:r>
          </a:p>
          <a:p>
            <a:r>
              <a:rPr lang="en-US" dirty="0" smtClean="0"/>
              <a:t>Strong </a:t>
            </a:r>
          </a:p>
          <a:p>
            <a:r>
              <a:rPr lang="en-US" dirty="0" smtClean="0"/>
              <a:t>Competitive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Feminine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Passive </a:t>
            </a:r>
          </a:p>
          <a:p>
            <a:r>
              <a:rPr lang="en-US" dirty="0" smtClean="0"/>
              <a:t>Weak </a:t>
            </a:r>
          </a:p>
          <a:p>
            <a:r>
              <a:rPr lang="en-US" dirty="0" smtClean="0"/>
              <a:t>Compromising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54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did you learn what it meant to be masculine or feminine?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Punched in the stomach in kindergarten</a:t>
            </a:r>
          </a:p>
          <a:p>
            <a:r>
              <a:rPr lang="en-US" dirty="0" smtClean="0"/>
              <a:t>Walk off a broken knee in soccer</a:t>
            </a:r>
          </a:p>
          <a:p>
            <a:r>
              <a:rPr lang="en-US" dirty="0" smtClean="0"/>
              <a:t>Run the mile with asthma </a:t>
            </a:r>
            <a:endParaRPr lang="en-US" dirty="0"/>
          </a:p>
          <a:p>
            <a:r>
              <a:rPr lang="en-US" dirty="0" smtClean="0"/>
              <a:t>800 meters for track try-out v. Lacy Lemmon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1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did you learn what it meant to be masculine or feminine?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Lifting </a:t>
            </a:r>
            <a:r>
              <a:rPr lang="en-US" dirty="0" smtClean="0"/>
              <a:t>weights with a torn rotator cuff</a:t>
            </a:r>
          </a:p>
          <a:p>
            <a:r>
              <a:rPr lang="en-US" dirty="0" smtClean="0"/>
              <a:t>Pro Football Player interviewed and shared that he felt the game of football stunted his ability to be aware of and express his own feelings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9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gets blamed when my daughter is dressed funny?</a:t>
            </a:r>
          </a:p>
          <a:p>
            <a:r>
              <a:rPr lang="en-US" dirty="0" smtClean="0"/>
              <a:t>If my house isn’t clean?</a:t>
            </a:r>
          </a:p>
          <a:p>
            <a:r>
              <a:rPr lang="en-US" dirty="0" smtClean="0"/>
              <a:t>If the trash doesn’t get taken out?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12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Social and </a:t>
            </a:r>
            <a:r>
              <a:rPr lang="en-US" b="1" dirty="0" smtClean="0"/>
              <a:t>_________</a:t>
            </a:r>
            <a:r>
              <a:rPr lang="en-US" b="1" dirty="0" smtClean="0"/>
              <a:t> </a:t>
            </a:r>
            <a:r>
              <a:rPr lang="en-US" b="1" dirty="0" smtClean="0"/>
              <a:t>context are important</a:t>
            </a:r>
            <a:endParaRPr lang="en-US" b="1" dirty="0"/>
          </a:p>
          <a:p>
            <a:pPr lvl="1"/>
            <a:r>
              <a:rPr lang="en-US" dirty="0" smtClean="0"/>
              <a:t>In Jane Austen’s Pride and Prejudice,  a family of girls is largely obsessed with marriage. Understanding the place of women in that time is helpful in understanding their experience and behaviors set in </a:t>
            </a:r>
          </a:p>
          <a:p>
            <a:pPr lvl="2"/>
            <a:r>
              <a:rPr lang="en-US" dirty="0" smtClean="0"/>
              <a:t>England in the early 1800s </a:t>
            </a:r>
            <a:endParaRPr lang="en-US" dirty="0"/>
          </a:p>
          <a:p>
            <a:pPr lvl="2"/>
            <a:r>
              <a:rPr lang="en-US" dirty="0" smtClean="0"/>
              <a:t>What was life like for them?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_______</a:t>
            </a:r>
            <a:r>
              <a:rPr lang="en-US" b="1" dirty="0" smtClean="0"/>
              <a:t> </a:t>
            </a:r>
            <a:r>
              <a:rPr lang="en-US" b="1" dirty="0" smtClean="0"/>
              <a:t>and historical context are important</a:t>
            </a:r>
            <a:endParaRPr lang="en-US" b="1" dirty="0"/>
          </a:p>
          <a:p>
            <a:pPr lvl="1"/>
            <a:r>
              <a:rPr lang="en-US" dirty="0" smtClean="0"/>
              <a:t>What is today’s social and historical context?	</a:t>
            </a:r>
            <a:endParaRPr lang="en-US" dirty="0"/>
          </a:p>
          <a:p>
            <a:pPr lvl="1"/>
            <a:r>
              <a:rPr lang="en-US" dirty="0" smtClean="0"/>
              <a:t>Or, how are women’s lives different today?</a:t>
            </a:r>
          </a:p>
          <a:p>
            <a:pPr lvl="1"/>
            <a:r>
              <a:rPr lang="en-US" dirty="0" smtClean="0"/>
              <a:t>It’s On Blue?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665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There are </a:t>
            </a:r>
            <a:r>
              <a:rPr lang="en-US" b="1" dirty="0" smtClean="0"/>
              <a:t>_______</a:t>
            </a:r>
            <a:r>
              <a:rPr lang="en-US" b="1" dirty="0" smtClean="0"/>
              <a:t> </a:t>
            </a:r>
            <a:r>
              <a:rPr lang="en-US" b="1" dirty="0" smtClean="0"/>
              <a:t>forms of families</a:t>
            </a:r>
          </a:p>
          <a:p>
            <a:pPr lvl="1"/>
            <a:r>
              <a:rPr lang="en-US" dirty="0" smtClean="0"/>
              <a:t>Emphasis on the nuclear family is misplaced</a:t>
            </a:r>
          </a:p>
          <a:p>
            <a:pPr lvl="1"/>
            <a:r>
              <a:rPr lang="en-US" dirty="0" smtClean="0"/>
              <a:t>What are some non-traditional family forms</a:t>
            </a:r>
            <a:r>
              <a:rPr lang="en-US" dirty="0" smtClean="0"/>
              <a:t>?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31412"/>
            <a:ext cx="6324600" cy="354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3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There are many forms of families</a:t>
            </a:r>
          </a:p>
          <a:p>
            <a:pPr lvl="1"/>
            <a:r>
              <a:rPr lang="en-US" sz="3200" dirty="0" smtClean="0"/>
              <a:t>Successful </a:t>
            </a:r>
            <a:r>
              <a:rPr lang="en-US" sz="3200" dirty="0" smtClean="0"/>
              <a:t>families are based on </a:t>
            </a:r>
          </a:p>
          <a:p>
            <a:pPr lvl="2"/>
            <a:r>
              <a:rPr lang="en-US" sz="2800" dirty="0" smtClean="0"/>
              <a:t>Loving friendship</a:t>
            </a:r>
          </a:p>
          <a:p>
            <a:pPr lvl="2"/>
            <a:r>
              <a:rPr lang="en-US" sz="2800" dirty="0" smtClean="0"/>
              <a:t>Equality</a:t>
            </a:r>
          </a:p>
          <a:p>
            <a:pPr lvl="2"/>
            <a:r>
              <a:rPr lang="en-US" sz="2800" dirty="0" smtClean="0"/>
              <a:t>Intimacy</a:t>
            </a:r>
          </a:p>
          <a:p>
            <a:pPr lvl="2"/>
            <a:r>
              <a:rPr lang="en-US" sz="2800" dirty="0" smtClean="0"/>
              <a:t>Caring </a:t>
            </a:r>
          </a:p>
          <a:p>
            <a:pPr lvl="2"/>
            <a:r>
              <a:rPr lang="en-US" sz="2800" dirty="0" smtClean="0"/>
              <a:t>Cooperation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621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Emphasis placed on </a:t>
            </a:r>
            <a:r>
              <a:rPr lang="en-US" b="1" dirty="0" smtClean="0"/>
              <a:t>_______</a:t>
            </a:r>
            <a:r>
              <a:rPr lang="en-US" b="1" dirty="0" smtClean="0"/>
              <a:t> </a:t>
            </a:r>
            <a:r>
              <a:rPr lang="en-US" b="1" dirty="0" smtClean="0"/>
              <a:t>change</a:t>
            </a:r>
          </a:p>
          <a:p>
            <a:pPr lvl="1"/>
            <a:r>
              <a:rPr lang="en-US" b="1" dirty="0" smtClean="0"/>
              <a:t>Feminist praxis</a:t>
            </a:r>
            <a:r>
              <a:rPr lang="en-US" dirty="0" smtClean="0"/>
              <a:t>—putting beliefs into actions and challenging the status quo.</a:t>
            </a:r>
          </a:p>
          <a:p>
            <a:pPr lvl="1"/>
            <a:r>
              <a:rPr lang="en-US" dirty="0" smtClean="0"/>
              <a:t>Ex. Sexual Agency and access to birth control</a:t>
            </a:r>
          </a:p>
          <a:p>
            <a:pPr lvl="1"/>
            <a:r>
              <a:rPr lang="en-US" dirty="0" smtClean="0"/>
              <a:t>Take back the </a:t>
            </a:r>
            <a:r>
              <a:rPr lang="en-US" dirty="0" smtClean="0"/>
              <a:t>night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http://takebackthenight.org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Designated </a:t>
            </a:r>
            <a:r>
              <a:rPr lang="en-US" dirty="0" smtClean="0"/>
              <a:t>Walkers for the Homecoming Walk</a:t>
            </a:r>
          </a:p>
          <a:p>
            <a:pPr lvl="1"/>
            <a:r>
              <a:rPr lang="en-US" dirty="0" smtClean="0"/>
              <a:t>Other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There is no objective, unbiased </a:t>
            </a:r>
            <a:r>
              <a:rPr lang="en-US" b="1" dirty="0" smtClean="0"/>
              <a:t>______</a:t>
            </a:r>
            <a:endParaRPr lang="en-US" b="1" dirty="0" smtClean="0"/>
          </a:p>
          <a:p>
            <a:pPr lvl="1"/>
            <a:r>
              <a:rPr lang="en-US" dirty="0" smtClean="0"/>
              <a:t>Unbiased objective fact vs. socially constructed gendered perspectives.</a:t>
            </a:r>
          </a:p>
          <a:p>
            <a:pPr lvl="1"/>
            <a:r>
              <a:rPr lang="en-US" dirty="0" smtClean="0"/>
              <a:t>I created this lecture in an objective and unbiased </a:t>
            </a:r>
            <a:r>
              <a:rPr lang="en-US" dirty="0" smtClean="0"/>
              <a:t>manner</a:t>
            </a:r>
          </a:p>
          <a:p>
            <a:pPr lvl="1"/>
            <a:r>
              <a:rPr lang="en-US" dirty="0" smtClean="0"/>
              <a:t>I came to creating this lecture from a privileged heterosexual male perspective. As a privileged heterosexual male I may be blind to the experiences of the less privileged and must rely on others to understand.</a:t>
            </a:r>
          </a:p>
        </p:txBody>
      </p:sp>
    </p:spTree>
    <p:extLst>
      <p:ext uri="{BB962C8B-B14F-4D97-AF65-F5344CB8AC3E}">
        <p14:creationId xmlns:p14="http://schemas.microsoft.com/office/powerpoint/2010/main" val="390120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Feminism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being a woman and Black relate?</a:t>
            </a:r>
          </a:p>
          <a:p>
            <a:r>
              <a:rPr lang="en-US" dirty="0" smtClean="0"/>
              <a:t>To what other groups can this modified feminism apply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can we really understand one another’s experiences?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60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Wage Gap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Overall wage gap is closing</a:t>
            </a:r>
          </a:p>
          <a:p>
            <a:r>
              <a:rPr lang="en-US" dirty="0" smtClean="0"/>
              <a:t>Widening for recent college grads</a:t>
            </a:r>
          </a:p>
          <a:p>
            <a:r>
              <a:rPr lang="en-US" dirty="0" smtClean="0"/>
              <a:t>Why is this?</a:t>
            </a:r>
          </a:p>
          <a:p>
            <a:r>
              <a:rPr lang="en-US" dirty="0" smtClean="0"/>
              <a:t>What can be done about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2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are the basic assumptions of feminist family theory illustrated in the following clips?</a:t>
            </a:r>
          </a:p>
          <a:p>
            <a:endParaRPr lang="en-US" dirty="0" smtClean="0"/>
          </a:p>
          <a:p>
            <a:r>
              <a:rPr lang="en-US" dirty="0" smtClean="0"/>
              <a:t>Stay </a:t>
            </a:r>
            <a:r>
              <a:rPr lang="en-US" dirty="0"/>
              <a:t>at home dads</a:t>
            </a:r>
          </a:p>
          <a:p>
            <a:r>
              <a:rPr lang="en-US" sz="2100" u="sng" dirty="0">
                <a:hlinkClick r:id="rId2"/>
              </a:rPr>
              <a:t>http://www.youtube.com/watch?v=-C3qNVXdnRw</a:t>
            </a:r>
            <a:endParaRPr lang="en-US" sz="2100" dirty="0"/>
          </a:p>
          <a:p>
            <a:r>
              <a:rPr lang="en-US" dirty="0"/>
              <a:t>stay at home dads challenges</a:t>
            </a:r>
          </a:p>
          <a:p>
            <a:r>
              <a:rPr lang="en-US" sz="1900" u="sng" dirty="0">
                <a:hlinkClick r:id="rId3"/>
              </a:rPr>
              <a:t>http://www.youtube.com/watch?v=2Up5udBcK3o&amp;feature=related</a:t>
            </a:r>
            <a:endParaRPr lang="en-US" sz="1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23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Happiness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Happiness</a:t>
            </a:r>
          </a:p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www.youtube.com/watch?v=HXeszLlTX5E</a:t>
            </a:r>
            <a:endParaRPr lang="en-US" sz="2400" dirty="0" smtClean="0"/>
          </a:p>
          <a:p>
            <a:r>
              <a:rPr lang="en-US" dirty="0" smtClean="0"/>
              <a:t>Mona Lisa Smile Critique</a:t>
            </a:r>
          </a:p>
          <a:p>
            <a:r>
              <a:rPr lang="en-US" sz="2400" u="sng" dirty="0">
                <a:hlinkClick r:id="rId3"/>
              </a:rPr>
              <a:t>http://www.youtube.com/watch?v=rQ1xOOyENmw</a:t>
            </a:r>
            <a:endParaRPr lang="en-US" sz="2400" u="sng" dirty="0"/>
          </a:p>
          <a:p>
            <a:r>
              <a:rPr lang="en-US" dirty="0" smtClean="0"/>
              <a:t>Critiques of Feminist Theory Overall</a:t>
            </a:r>
          </a:p>
          <a:p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www.youtube.com/watch?v=1oqyrflOQFc</a:t>
            </a:r>
            <a:endParaRPr lang="en-US" sz="2000" dirty="0" smtClean="0"/>
          </a:p>
          <a:p>
            <a:r>
              <a:rPr lang="en-US" dirty="0" smtClean="0"/>
              <a:t>Problems Boys Face</a:t>
            </a:r>
          </a:p>
          <a:p>
            <a:r>
              <a:rPr lang="en-US" sz="2400" dirty="0">
                <a:hlinkClick r:id="rId5"/>
              </a:rPr>
              <a:t>https://www.youtube.com/watch?v=OFpYj0E-yb4</a:t>
            </a:r>
            <a:endParaRPr lang="en-US" sz="2400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16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Mona Lisa </a:t>
            </a:r>
            <a:r>
              <a:rPr lang="en-US" dirty="0" smtClean="0"/>
              <a:t>Smile: Wellesley College, MA 1950s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clips</a:t>
            </a:r>
          </a:p>
          <a:p>
            <a:r>
              <a:rPr lang="en-US" dirty="0" smtClean="0"/>
              <a:t>Clip 1: Overview of the Film</a:t>
            </a:r>
          </a:p>
          <a:p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www.youtube.com/watch?v=y8ucxVw8Oos</a:t>
            </a:r>
            <a:endParaRPr lang="en-US" dirty="0"/>
          </a:p>
          <a:p>
            <a:r>
              <a:rPr lang="en-US" dirty="0" smtClean="0"/>
              <a:t>Clip 2: Is it just men that enforce the status quo?</a:t>
            </a:r>
          </a:p>
          <a:p>
            <a:r>
              <a:rPr lang="en-US" sz="2000" u="sng" dirty="0">
                <a:hlinkClick r:id="rId3"/>
              </a:rPr>
              <a:t>http://</a:t>
            </a:r>
            <a:r>
              <a:rPr lang="en-US" sz="2000" u="sng" dirty="0" smtClean="0">
                <a:hlinkClick r:id="rId3"/>
              </a:rPr>
              <a:t>www.youtube.com/watch?v=6zjqv_aK_m4</a:t>
            </a:r>
            <a:endParaRPr lang="en-US" dirty="0"/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0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625</Words>
  <Application>Microsoft Office PowerPoint</Application>
  <PresentationFormat>On-screen Show (4:3)</PresentationFormat>
  <Paragraphs>105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Feminist Family Theory</vt:lpstr>
      <vt:lpstr>Basic Assumptions</vt:lpstr>
      <vt:lpstr>Basic Assumptions</vt:lpstr>
      <vt:lpstr>Which is typically a masculine or feminine trait?</vt:lpstr>
      <vt:lpstr>Categorization and attribution  </vt:lpstr>
      <vt:lpstr>How did you learn what it meant to be masculine or feminine?</vt:lpstr>
      <vt:lpstr>How did you learn what it meant to be masculine or feminine?</vt:lpstr>
      <vt:lpstr>PowerPoint Presentation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Black Feminism</vt:lpstr>
      <vt:lpstr>Wage Gap Issue</vt:lpstr>
      <vt:lpstr>Application Activity</vt:lpstr>
      <vt:lpstr>Changes in Happiness</vt:lpstr>
      <vt:lpstr>Mona Lisa Smile: Wellesley College, MA 1950s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Feminist Family Theory</dc:title>
  <dc:creator>Windows User</dc:creator>
  <cp:lastModifiedBy>Windows User</cp:lastModifiedBy>
  <cp:revision>25</cp:revision>
  <dcterms:created xsi:type="dcterms:W3CDTF">2014-02-20T03:36:05Z</dcterms:created>
  <dcterms:modified xsi:type="dcterms:W3CDTF">2016-03-24T03:35:01Z</dcterms:modified>
</cp:coreProperties>
</file>